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69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4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F84BCE-86CB-40CF-8D9D-0F6092EEA74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D300A0-1773-4C56-9BA0-DEEB8192DE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20880" cy="3096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</a:t>
            </a:r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</a:t>
            </a:r>
            <a:r>
              <a:rPr lang="ru-RU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Горхоза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вуза в лицах, </a:t>
            </a:r>
            <a:b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фактах, событиях. </a:t>
            </a:r>
            <a:r>
              <a:rPr lang="ru-RU" sz="6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6800800" cy="1944216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десятилетия вуза. 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науки, становление научных школ.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8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публикаций Р.Я. Цыганова из центральных журналов, имеющихся в  фонде библиотеки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89289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1.Гладков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Б. Расчет отверстий водопропускных сооружений методом электрических аналогий / Б. Б. Гладков, Р. Я. Цыганов // Известия вузов. Строительство и архитектура. - 1963. - N 10. - С. 121-129.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2.Цыганов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Я. Математический метод решения трассировочной задачи / Р. Я. Цыганов // Известия вузов. Строительство и архитектура. - 1964. - N 3. - С. 87-89.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3.Козловский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И. Изучение трансформации паводковых расходов на электрических моделях / В. И. Козловский, Р. Я. Цыганов // Известия вузов. Строительство и архитектура. - 1966. - N 2.. - С. 111-114.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4.Цыганов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Я. Изучение нестационарных тепловых процессов в дорожном полотне на сеточной аналоговой установке / Р. Я. Цыганов, В. Ф. Дудин // Известия вузов. Строительство и архитектура. - 1967. - N 7. - С. 171-172.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5.Орешкин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Влияние размещения производства на начертание дорожной сети / В. В. Орешкин, Р. Я. Цыганов // Известия вузов. Строительство и архитектура. - 1969. - N 2. - С. 172-176.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6.Рабухин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Г. О буквенных обозначениях в гидравлике и гидромеханике / Л. Г.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Рабухин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Я. Цыганов // Известия вузов. Строительство и архитектура. - 1969. - N 8. - С. 138-139.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Орешкин, В. В. Об установлении количественного показателя типов схем транспортных связей / В. В. Орешкин, Р. Я. Цыганов // Известия вузов. Строительство и архитектура. - 1970. - N 8. - С. 142-144.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Цыганов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Я. Общая теория систем и проектирование автомобильных дорог / Р. Я. Цыганов // Известия вузов. Строительство и архитектура. - 1971. - N 4. - С. 162-163.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Бодренко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Г. Использование ЭЦВМ для аппроксимации граничных линий зон трассирования / М. Г.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Бодренко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Я. Цыганов // Известия вузов. Строительство и архитектура. - 1973. - N 9. - С. 121-126.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Н. О температурном режиме покрытий городских дорог / В. 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Теренин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Я. Цыганов, В. Я. Клочков // Известия вузов. Строительство и архитектура. - 1975. - N 5. - С. 150-152.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11.Алексиков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В. Оптимизация снабжения каменными материалами / С. В.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Алексиков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Я. Цыганов // Автомобильные дороги. - 1984. - N 12. - С. 13-14.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Девятов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М. Учет влияния окружающей среды на условия движения / М. М. Девятов, Р. Я. Цыганов // Автомобильные дороги. - 1987. - № 10. - С. 26.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Девятов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М. Некоторые выводы из анализа одного ДТП / М. М. Девятов, Р. Я. Цыганов // Автомобильные дороги. - 1988. - № 5. - С. 18-19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31828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968552" cy="511256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И.В. Родин в семье крестьянина Рязанской губернии. Трудился подручным слесаря в механических мастерских Свирьстроя, учился на рабфаке. Затем учеба в  Ленинградском гидротехническом университете. Будучи студентом начал заниматься наукой. Дипломная работа защищена на отлично.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И.В. Родин защитил кандидатскую диссертацию на объединенном ученом совете Московского и Новосибирского инженерно-строительных институтов. С 1949 года по 1951 г. он находился в докторантуре Института механики АН СССР. В 1953 году защита докторской диссертации.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1962 году переезд в Волгоград, начало трудовой деятельности в Волгоградском институте инженеров городского хозяйства.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1962 году он становится заведующим кафедрой строительной механики.  Он был не только ученым, но и грамотным методистом. Под его руководством было разработано множество курсов по дисциплинам прочностного цикла.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6624736" cy="1008112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Родин Иван Васильевич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1913-1975),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д.т.н., профессор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89" y="1017381"/>
            <a:ext cx="2054225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356110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15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Родина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имеющиеся в фонде библиотеки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987" y="1190655"/>
            <a:ext cx="84249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1.Тарабрин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Т. К расчету круглых труб подземных коммуникаций при открытом способе их укладки / Г. 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Тарабрин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Родин // Новые методы строительства и проектирования : Сборник докладов конференций. - Волгоград, 1966. - C. 32-35.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2.Тарабрин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Т. К расчету прямоугольных труб подземных коммуникаций при открытом способе их укладки / Г. 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Тарабрин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Родин // Новые методы строительства и проектирования : Сборник докладов конференции. - Волгоград, 1966. - C. 28-31.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3.Родин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Бесшарнирная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арка. Методическое пособие по расчетно-графической работе / И. В. Родин, А. 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ин-т инженеров гор. хоз-ва, Каф. строит. механики. - Волгоград : Изд-во ВИИГХ, 1970. - 24 с. : 1 л. схем.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4.Родин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 Многопролетная статически определимая балка : метод. пособие по расчетно-граф. работе / И. В. Родин, А. 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иженерно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-строит. ин-т. - Волгоград : Изд-во ВИСИ, 1974. - 24 л.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5.Бандурин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Г. К расчету сжато-изогнутых стержней при действии изменяющихся по направлению продольных сил / Н. 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Бандурин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Родин // Известия вузов. Строительство и архитектура. - 1975. - N 2. - С. 54-58.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6.Родин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 Методические указания по расчету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трехшарнирной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арки для студентов 3 курса специальности ПГС, ГС, АД / И. В. Родин, Л. А. Лейзерович, А. 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ин-т инженеров гор. хоз-ва, Каф. строит. механики. - Волгоград : Изд-во ВИИГХ, 1976. - 29 с. : 2 л. схем.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7.Лейзерович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А.  Плоская задача теории упругости и изгиб пластинок : метод. указания для 4 курса специальности ПГС, ГС, АД / Л. А. Лейзерович, И. В. Родин 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инженер.-строит. ин-т, Каф. строит. механики. - Волгоград : [б. и.], 1976. - 33 с.</a:t>
            </a:r>
          </a:p>
        </p:txBody>
      </p:sp>
    </p:spTree>
    <p:extLst>
      <p:ext uri="{BB962C8B-B14F-4D97-AF65-F5344CB8AC3E}">
        <p14:creationId xmlns:p14="http://schemas.microsoft.com/office/powerpoint/2010/main" val="65677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19" y="1412776"/>
            <a:ext cx="5688633" cy="504056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Всеволод Александрович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участник Великой Отечественной войны, был в партизанах, участвовал в освобождении Белоруссии и Польши, награжден многими правительственными наградами.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1951 году окончил Белорусский политехнический институт, получив специальность инженер-технолог. В 1957 году защитил кандидатскую диссертацию.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1958 году В.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конкурсу был принят в Сталинградский институт инженеров городского хозяйства, где возглавил кафедру строительных материалов. На должности заведующего кафедрой проработал до 1989 г.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1962 года был назначен проректором по науке, на этой должности он проработал бессменно 22 года.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им было подготовлено 13 кандидатов технических наук.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3" y="836712"/>
            <a:ext cx="6233377" cy="648072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Всеволод Александрович </a:t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(1925-2005 гг.), к.т.н., профессор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072">
            <a:off x="6979282" y="1409666"/>
            <a:ext cx="1758332" cy="254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067">
            <a:off x="6921991" y="4264218"/>
            <a:ext cx="1395413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156">
            <a:off x="5604439" y="3978882"/>
            <a:ext cx="1414231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7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Публикации </a:t>
            </a:r>
            <a:r>
              <a:rPr lang="ru-RU" dirty="0" err="1" smtClean="0"/>
              <a:t>Улазовского</a:t>
            </a:r>
            <a:r>
              <a:rPr lang="ru-RU" dirty="0" smtClean="0"/>
              <a:t> </a:t>
            </a:r>
            <a:r>
              <a:rPr lang="ru-RU" dirty="0"/>
              <a:t>В. </a:t>
            </a:r>
            <a:r>
              <a:rPr lang="ru-RU" dirty="0" smtClean="0"/>
              <a:t>А., имеющиеся в  фонда библиотеки.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234" y="1351802"/>
            <a:ext cx="872323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1.Проектирование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холодного асфальтового бетона : отчет о НИР / СИИГХ, Каф. строительных материалов ; рук. темы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Н. Ф. Ильичева [и др.] . - Сталинград : [б. и.], 1959. - 44 л.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2.Проектирование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асфальтового бетона горячей укладки на отходах дробления песчаника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Антиповского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карьера : отчет о НИР / СИИГХ ; рук.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- Волгоград : [б. и.], 1960. - 12 с.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 Строителю о пластмассах : справ. пособие /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Волгоград 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кн. изд-во, 1964. - 85 с . : ил. -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с. 83-84. - 0,08.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4.Баранов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И.    Ультразвуковой импульсный способ определения прочности силикатных строительных материалов / Г. И. Баранов, В. 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методы строительства и проектирования : сб.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Волгоград, 1966. - С.167-178.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5.Липявкин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А.Ф.    Строительство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бесцементных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жилых и общественных зданий. (Опыт Волгограда) / А. Ф.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Липявкин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 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Стройиздат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1968. - 128 с. : ил.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6.Ананьина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Твердение цементов, затворенных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омагниченной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водой / С. А. Ананьина,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Известия вузов. Строительство и архитектура. - 1970. - N 8. - С. 81-85.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А. Электрохимические исследования цементных суспензий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магнитообработанной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воде /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Ананьина // Известия вузов. Строительство и архитектура. - 1973. - N 6. - С. 72-76.   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8.Ананьина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   Исследование влияния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омагниченной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затворения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повторного вибрирования бетона на его физико-технические свойства / С. А. Ананьина ;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Исследование строительных материалов и конструкций. - Волгоград, 1973. - С. 3-7.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9.Ананьина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Исследование процессов взаимодействия цемента 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магнитообработанной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водой / С. А. Ананьина,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Исследования и вопросы совершенствования арматуры, бетона и железобетонных конструкций : [сб. ст.]. – Волгоград, 1974. – С. 58-61, 1974.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А. Из опыта внедрения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магнитообработанной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 в технологии бетона /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Ананьина // Вопросы механизации и технологии строительства : сб. – Волгоград : Изд-во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ВгИСИ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1975. – С. 100-102, 1975.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10..Пути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эффективности и качества строительных материалов : сб. тр.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ВгИСИ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ин-т ; под ред.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Улазовского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Волгоград : [б. и.], 1980. - 126 с. - Списки лит. в конце ст.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7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712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Научный потенциал Сталинградского института инженеров городского хозяйства в первые десятилетия определяли ученые, которые уже имели имя в науке, они возглавили кафедры института и под их руководством начиналось развитие вуза.</a:t>
            </a:r>
          </a:p>
          <a:p>
            <a:endParaRPr lang="ru-RU" dirty="0" smtClean="0"/>
          </a:p>
          <a:p>
            <a:r>
              <a:rPr lang="ru-RU" dirty="0" smtClean="0"/>
              <a:t>Они были авторами многочисленных научных и учебных книг, имели публикации в научных центральных журналах. Библиотека бережно хранит в фонде издания ученых.</a:t>
            </a:r>
          </a:p>
          <a:p>
            <a:r>
              <a:rPr lang="ru-RU" dirty="0" smtClean="0"/>
              <a:t>Имена всех, кто стоял у истоков </a:t>
            </a:r>
            <a:r>
              <a:rPr lang="ru-RU" dirty="0" smtClean="0"/>
              <a:t>зарождения </a:t>
            </a:r>
            <a:r>
              <a:rPr lang="ru-RU" dirty="0" smtClean="0"/>
              <a:t>науки в </a:t>
            </a:r>
            <a:r>
              <a:rPr lang="ru-RU" dirty="0" smtClean="0"/>
              <a:t>вузе, </a:t>
            </a:r>
            <a:endParaRPr lang="ru-RU" dirty="0" smtClean="0"/>
          </a:p>
          <a:p>
            <a:r>
              <a:rPr lang="ru-RU" dirty="0" smtClean="0"/>
              <a:t>представить  в презентации невозможно, мы представим лишь</a:t>
            </a:r>
          </a:p>
          <a:p>
            <a:r>
              <a:rPr lang="ru-RU" dirty="0" smtClean="0"/>
              <a:t> небольшое количество имен, но более подробно об истории </a:t>
            </a:r>
          </a:p>
          <a:p>
            <a:r>
              <a:rPr lang="ru-RU" dirty="0" smtClean="0"/>
              <a:t>становления вуза,  науки в первые годы института можно узнать </a:t>
            </a:r>
          </a:p>
          <a:p>
            <a:r>
              <a:rPr lang="ru-RU" dirty="0" smtClean="0"/>
              <a:t>из книг, имеющихся в фонде </a:t>
            </a:r>
            <a:r>
              <a:rPr lang="ru-RU" dirty="0"/>
              <a:t>библиотеки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Головкин</a:t>
            </a:r>
            <a:r>
              <a:rPr lang="ru-RU" sz="1600" b="1" i="1" dirty="0"/>
              <a:t>, Г. М.  Время и люди: очерки истории </a:t>
            </a:r>
            <a:r>
              <a:rPr lang="ru-RU" sz="1600" b="1" i="1" dirty="0" err="1"/>
              <a:t>ВолгГАСУ</a:t>
            </a:r>
            <a:r>
              <a:rPr lang="ru-RU" sz="1600" b="1" i="1" dirty="0"/>
              <a:t>. Ч. 1.- </a:t>
            </a:r>
            <a:endParaRPr lang="ru-RU" sz="1600" b="1" i="1" dirty="0" smtClean="0"/>
          </a:p>
          <a:p>
            <a:r>
              <a:rPr lang="ru-RU" sz="1600" b="1" i="1" dirty="0" smtClean="0"/>
              <a:t>Волгоград</a:t>
            </a:r>
            <a:r>
              <a:rPr lang="ru-RU" sz="1600" b="1" i="1" dirty="0"/>
              <a:t>, 2007. - 180, [4] с. </a:t>
            </a:r>
            <a:endParaRPr lang="ru-RU" sz="1600" b="1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i="1" dirty="0" smtClean="0"/>
              <a:t>Летопись </a:t>
            </a:r>
            <a:r>
              <a:rPr lang="ru-RU" sz="1600" b="1" i="1" dirty="0" err="1"/>
              <a:t>горхоза</a:t>
            </a:r>
            <a:r>
              <a:rPr lang="ru-RU" sz="1600" b="1" i="1" dirty="0"/>
              <a:t>: город и вуз - 60 лет вместе! 1952-2012. </a:t>
            </a:r>
            <a:endParaRPr lang="ru-RU" sz="1600" b="1" i="1" dirty="0" smtClean="0"/>
          </a:p>
          <a:p>
            <a:r>
              <a:rPr lang="ru-RU" sz="1600" b="1" i="1" dirty="0" smtClean="0"/>
              <a:t>- Волгоград, 2012. - 207 с.   </a:t>
            </a:r>
          </a:p>
          <a:p>
            <a:endParaRPr lang="ru-RU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56" y="2725147"/>
            <a:ext cx="147478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1543050" cy="224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2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Значительный вклад в развитие науки и подготовку научных кадров внесли д.т.н., проф. В.И. </a:t>
            </a:r>
            <a:r>
              <a:rPr lang="ru-RU" dirty="0" err="1"/>
              <a:t>Ганьшин</a:t>
            </a:r>
            <a:r>
              <a:rPr lang="ru-RU" dirty="0"/>
              <a:t> (1910-1990), д.т.н., </a:t>
            </a:r>
            <a:r>
              <a:rPr lang="ru-RU" dirty="0" smtClean="0"/>
              <a:t>проф. С.И. </a:t>
            </a:r>
            <a:r>
              <a:rPr lang="ru-RU" dirty="0" err="1" smtClean="0"/>
              <a:t>Луговский</a:t>
            </a:r>
            <a:r>
              <a:rPr lang="ru-RU" dirty="0"/>
              <a:t>, д.т.н., проф.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А.М. Озеров (1916-2000), д.т.н., проф. И. В. Родин (1913-1975), к.т.н., проф. Цыганов Р.Я., к.т.н., проф. В.А. </a:t>
            </a:r>
            <a:r>
              <a:rPr lang="ru-RU" dirty="0" err="1"/>
              <a:t>Улазовский</a:t>
            </a:r>
            <a:r>
              <a:rPr lang="ru-RU" dirty="0"/>
              <a:t> (1925-2005), </a:t>
            </a:r>
            <a:r>
              <a:rPr lang="ru-RU" dirty="0" smtClean="0"/>
              <a:t>проф. С.Р. Медведев (1894-1985) и другие.</a:t>
            </a:r>
          </a:p>
          <a:p>
            <a:r>
              <a:rPr lang="ru-RU" dirty="0" smtClean="0"/>
              <a:t>В 1962 году в институте решением Министерства высшего и среднего образования РСФСР открывается аспирантура по 6 специальностям: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Городское строительство (доц. И.П. Савченко)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Проектирование автомобильных дорог (доц. Р.Я. Цыганов)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Инженерная геодезия (проф. В.И. </a:t>
            </a:r>
            <a:r>
              <a:rPr lang="ru-RU" sz="1600" dirty="0" err="1" smtClean="0"/>
              <a:t>Ганьшин</a:t>
            </a:r>
            <a:r>
              <a:rPr lang="ru-RU" sz="16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Гидротехника (проф. С.Р. Медведев)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Электрохимия (проф. А.М. Озеров)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Гидравлические машины (доц. Л.М. Логов)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r>
              <a:rPr lang="ru-RU" dirty="0" smtClean="0"/>
              <a:t>С середины 60-х годов на новый </a:t>
            </a:r>
            <a:r>
              <a:rPr lang="ru-RU" dirty="0"/>
              <a:t>у</a:t>
            </a:r>
            <a:r>
              <a:rPr lang="ru-RU" dirty="0" smtClean="0"/>
              <a:t>ровень научно-исследовательскую работу в институте  поднимают профессора Г.П. Бойков, В.К. Цветков, Л.В. </a:t>
            </a:r>
            <a:r>
              <a:rPr lang="ru-RU" dirty="0" err="1" smtClean="0"/>
              <a:t>Кукса</a:t>
            </a:r>
            <a:r>
              <a:rPr lang="ru-RU" dirty="0" smtClean="0"/>
              <a:t>, В. Д. Орешкин, А.П. </a:t>
            </a:r>
            <a:r>
              <a:rPr lang="ru-RU" dirty="0" err="1" smtClean="0"/>
              <a:t>Пшеничкин</a:t>
            </a:r>
            <a:r>
              <a:rPr lang="ru-RU" dirty="0" smtClean="0"/>
              <a:t>, А.Г. </a:t>
            </a:r>
            <a:r>
              <a:rPr lang="ru-RU" dirty="0" err="1" smtClean="0"/>
              <a:t>Габриэлян</a:t>
            </a:r>
            <a:r>
              <a:rPr lang="ru-RU" dirty="0" smtClean="0"/>
              <a:t>, П.М. Рогачев, А.В. Шильников. Начинается формирование  и становление научных школ и направлений вуза.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4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70391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56" y="2204864"/>
            <a:ext cx="3168352" cy="2140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953098" cy="4597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085184"/>
            <a:ext cx="558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науки, о защитах диссертаций, о научно-исследовательской работе студентов -  темы, которые всегда освещала газета «Градостроитель».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5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4968552" cy="5203155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 году он возглавил одну из первых кафедр Сталинградского института инженеров городского хозяйства </a:t>
            </a:r>
            <a:r>
              <a:rPr lang="ru-RU" sz="5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кафедру геодезии.</a:t>
            </a:r>
          </a:p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Воронежского института землеустройства (1927-1931 гг..). Свою   первую   научную   работу «О непосредственном определении превышений пикетов в тахеометрической съемке» он опубликовал в журнале «Геодезист» в 1930 г. (№ 6). В 30-е годы работал инженером-геодезистом в ряде   крупных   городов - Кишиневе,   Сочи, Свердловске, Перми и др. Занимается научной работой.</a:t>
            </a:r>
          </a:p>
          <a:p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1939 г. В. Н. </a:t>
            </a:r>
            <a:r>
              <a:rPr lang="ru-RU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Ганьшии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призван в Советскую Армию, прошел путь от рядового до звания инженера-капитана. Имеет боевые награды.</a:t>
            </a:r>
          </a:p>
          <a:p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1950 г. в Харьковском сельскохозяйственном институте защитил кандидатскую диссертацию.</a:t>
            </a:r>
          </a:p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5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1953 </a:t>
            </a:r>
            <a:r>
              <a:rPr lang="ru-RU" sz="5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был избран по конкурсу заведующим кафедрой геодезии </a:t>
            </a:r>
            <a:r>
              <a:rPr lang="ru-RU" sz="5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Сталинградского института инженеров городского хозяйства. В </a:t>
            </a:r>
            <a:r>
              <a:rPr lang="ru-RU" sz="5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стал проректором института по научной работе. В одной из характеристик о нем сказано «плодотворно руководит научно-исследовательской работой в институте, тесно увязывает ее с производством». </a:t>
            </a:r>
            <a:endParaRPr lang="ru-RU" sz="5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5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непосредственном участии была открыта аспирантура с подготовкой соискателей по инженерной геодезии.</a:t>
            </a:r>
          </a:p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Прочитал 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последнюю лекцию в декабре 1990 г. на кафедре инженерной геодезии в Ленинградском инженерно-строительном институте.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832648" cy="13681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Ганьшин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Николаевич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1910 - 1990), д.т.н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проф. 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225675"/>
            <a:ext cx="133934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6624"/>
            <a:ext cx="1455440" cy="234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45" y="332656"/>
            <a:ext cx="1358900" cy="21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25807"/>
            <a:ext cx="1368793" cy="221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10" y="4026733"/>
            <a:ext cx="156435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19" y="4026733"/>
            <a:ext cx="1841500" cy="268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50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6382392" cy="5544616"/>
          </a:xfrm>
        </p:spPr>
        <p:txBody>
          <a:bodyPr>
            <a:noAutofit/>
          </a:bodyPr>
          <a:lstStyle/>
          <a:p>
            <a:endParaRPr lang="ru-RU" sz="900" dirty="0" smtClean="0"/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1.Таблицы для геодезического нивелирования /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Л.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С.Хренов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М. :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Геодезиздат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1961. - 132 с. 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2.Таблицы для разбивки круговых и переходных кривых /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Л.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С.Хренов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Изд. 3-е,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перераб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 доп. - М. : Недра, 1966. - 424 с. : граф. - На корешке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загл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.: Таблицы для разбивки кривых. - 2-е изд. вышло под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загл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.: Таблицы для разбивки круговых кривых.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3.Съемка и обследование подземных инженерных сетей на действующих промышленных предприятиях и площадках /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Т. А. Ларина, В. М. Кудряков. - М. : Недра, 1971. - 89 с. : черт.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Библиогр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.: c. 87-88 (42 назв.) .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4.Геодезические работы при строительстве и эксплуатации подкрановых путей /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И. М.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Репалов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М. : Недра, 1972. - 110 с. : ил.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Библиогр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.: c. 107-109 (49 назв.) . 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5.Справочник по общестроительным работам.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Геодезистские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работы в строительстве / Б. И.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Коськов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[и др.] ; под ред.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Ганьшина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М. :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Стройиздат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1975. - 400 с. : ил.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Библиогр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.: с. 393-397 (90 назв.).</a:t>
            </a:r>
          </a:p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 Математическая обработка результатов геодезических измерений : тексты лекций / ЛИСИ, каф. геодезии. - Л. : [б. и.], 1981. - 22 с.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Библиогр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: с. 22 (6 назв.). 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7.Простейшие измерения на местности. - 3-е изд.,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перераб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 доп. - М. : Недра, 1983. - 108 с. : ил. 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8. Геодезические работы в строительстве /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[и др.] ; под ред.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Ганьшина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- 2-е изд.,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перераб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М. :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Стройиздат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1984. - 445 с. : ил. - (Справочник строителя).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Библиогр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: c. 437-439 (70 назв.) . - Авт. указаны на обороте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тит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л.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указ. : с. 439-441. 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9.Инженерная геодезия : учеб. для вузов ж.-д. трансп. / А. А.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Визгин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[др.]; под ред. Л. С. Хренова. - 2-е изд.,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перераб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М. :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Высш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1985. - 352 с.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Библиогр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.: с.347 (28 назв.).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указ. : с. 348-349 .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10.  Таблицы для разбивки круговых и переходных кривых /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Л.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С.Хренов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- 5-е изд.,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перераб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 доп. - М. : Недра, 1985. - 430 с. - На корешке авт. не указан.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11.  Геодезические работы при реконструкции промышленных предприятий / 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Б. И.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Коськов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И. М.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Репалов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- М. : Недра, 1990. - 146, [3] с. : ил.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Библиогр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.: c. 148 (22 назв.) . - ISBN 5-247-00582-1. </a:t>
            </a:r>
          </a:p>
          <a:p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12.Геодезические методы измерения вертикальных смещений сооружений и анализ устойчивости реперов / [В. Н.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Ганьшин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[и др.]. - 2-е изд.,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перераб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 доп. - М. : Недра, 1991. - 188, [1] с. : ил. -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Библиогр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.: с.187(13 назв.). - Авт. указаны на обороте </a:t>
            </a:r>
            <a:r>
              <a:rPr lang="ru-RU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тит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л. - ISBN 5-247-01576-2 : 0-80. </a:t>
            </a:r>
          </a:p>
          <a:p>
            <a:endParaRPr lang="ru-RU" sz="1000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280920" cy="779686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Ганьшина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имеющиеся в фонде  библиотеки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2">
            <a:off x="6214658" y="1543318"/>
            <a:ext cx="2749261" cy="216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823">
            <a:off x="6305043" y="2103264"/>
            <a:ext cx="1296423" cy="185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456645" cy="187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5256584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Закончил Ивановский химико-технологический институт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Учеба в аспирантуре, война, восстановился в аспирантуре в 1946 году. После защиты  молодого кандидата наук, подготовившего диссертацию под руководством профессора М.А. Лошкарева, прислали в возрождающийся после войны Сталинград.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Работу начал в институте с сентября 1952 года.  А. М. Озеров - основатель и первый руководитель кафедры химии (возглавлял ее на протяжении 33 лет). В 1964 году первым из ученых вуза защитил докторскую диссертацию и стал профессором.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Профессор А.М. Озеров основал научную школу по использованию нестационарных токов для гальванического получения электролитических металлов и сплавов. Он одним из первых в России начал работы в этом актуальном научном направлении, этой теме посвящена его докторская диссертация.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 руководством  А.М. Озерова подготовили и защитили диссертации более 25 человек, в которых развиты его научные направления и идеи.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течение многих лет А.М. Озеров был бессменным руководителем Волгоградского химического общества им. Д.И. Менделеева и проводил конференции и семинары по обмену опытом использования нестационарного электролиза в гальванотехнике.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7992888" cy="1152128"/>
          </a:xfrm>
        </p:spPr>
        <p:txBody>
          <a:bodyPr/>
          <a:lstStyle/>
          <a:p>
            <a:r>
              <a:rPr lang="ru-RU" sz="2200" dirty="0">
                <a:solidFill>
                  <a:srgbClr val="C00000"/>
                </a:solidFill>
              </a:rPr>
              <a:t>Озеров Александр Михайлович (1916-2000), д.т.н., профессор, заслуженный деятель науки и техники РСФСР.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54" y="1988840"/>
            <a:ext cx="2816002" cy="4543606"/>
          </a:xfrm>
        </p:spPr>
      </p:pic>
    </p:spTree>
    <p:extLst>
      <p:ext uri="{BB962C8B-B14F-4D97-AF65-F5344CB8AC3E}">
        <p14:creationId xmlns:p14="http://schemas.microsoft.com/office/powerpoint/2010/main" val="29546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49694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Публикации Озерова </a:t>
            </a:r>
            <a:r>
              <a:rPr lang="ru-RU" dirty="0"/>
              <a:t>А.М</a:t>
            </a:r>
            <a:r>
              <a:rPr lang="ru-RU" dirty="0" smtClean="0"/>
              <a:t>., имеющиеся в  фонде библиотеки </a:t>
            </a:r>
          </a:p>
          <a:p>
            <a:endParaRPr lang="ru-RU" dirty="0" smtClean="0"/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1.Нестационарный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электролиз: монография / А. М. Озеров, А. К. Кривцов, В.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Хамаев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Т. Фомичев и др. ;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ин-т инженеров гор. хоз-ва. - Волгоград 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кн. изд-во, 1972. - 160 с.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2.Озеров, А. М. Коррозия металлов и защита от нее подземных сооружений (трубопроводов): учеб. пособие / А. М. Озеров, В. Т. Фомичев, В. Н. Ткаченко. - Волгоград : Изд-во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ВолгИСИ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1989. - 83 с.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 вопросу о скорости снятия поляризационных кривых : тез.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И. Н. Вавилина [и др.] ;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ВолгИСИ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Научно-техническая конференция по электрохимии и очистке сточных вод. - Волгоград, 1974. - С. 10-11.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2.Вавилина, И. Н.    Осциллографические исследования процесса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электросаждения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 : тез.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межреспубл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И. Н. Вавилина, А. М. Озеров, П. 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Четвертнов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Теория и практика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электросаждения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металлических покрытий. - Рига, 1986. - С. 103.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Фомичев, В. Т.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electrodeposition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chromium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chromium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В. Т. Фомичев, Е. В. Москвичева, А. М. Озеров //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- 1982. -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 (N 1). - P. 108-109.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4..Вавилина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Н.  Применение импульсного тока при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электросаждении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металлических покрытий : тез.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межреспуб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И. Н. Вавилина, А. М. Озеров, П. 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Четвертнов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Теория и практика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электросаждения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металлических покрытий. - Рига, 1986. - С. 14-15.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5.Атопов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И.    Изучение упругих и пластических свойств электролитических покрытий в аспекте контактной жесткости : тез.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науч.-техн.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В. И.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Атопов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А. Зыбин, А. М. Озеров ;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ВолгИСИ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Контактные задачи и их приложение в строительном производстве : тез.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науч.-техн.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Волгоград : Изд-во ВИСИ, 1987. - С. 23-24.    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Влияние ряда органических и неорганических добавок на физические свойства пленок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электрооссажденного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 : тез.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науч.-техн.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А. 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Вязовский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Т. Фомичев, А. М. Озеров, Е. В.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Москвичева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Контактные задачи и их приложение в строительном производстве : тез.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науч.-техн.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ВИСИ. - Волгоград, 1987. - C. 24-25.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7.Вавилина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Н.  Курс химии в процессе экологического образования инженера / И. Н. Вавилина, В. Т. Фомичев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М.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Человек - труд - экология : Тез.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Всесоюз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Волгоград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науки и техники, 1990. - С. 276-278.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8.Фомичев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Т. О механизме восстановления хромат-ионов в присутствии органических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В. Т. Фомичев, Е. В. Москвичева, А. М. Озеров // Тезисы докладов научно-технической конференции,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40-летию образования института, апрель 1992 г., Волгоград /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.-строит. ин-т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Волгоград, 1992. - Ч. 2. - C. 118-119.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18" y="4077072"/>
            <a:ext cx="162051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26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5040560" cy="5184576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Цыганов Р. 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1919 года в небольшом городке Уральске в семье служащего. В 1942 г. окончил Саратовский автомобильно-дорожный институт, затем работа  в Военно-дорожном управлении № 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ГУШОСДОРа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НКВД СССР,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Рязано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-Уральской железной дороге. Здесь проявилась его тяга к гидравлике и гидрологии, изучением которых он с большим интересом занимался всю жизнь и прививал этот интерес своим ученикам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 году защитил диссертацию на соискание ученой степени кандидата технических наук.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1954 году Римма Яковлевич Цыганов был избран по конкурсу в Сталинградский институт инженеров городского хозяйства. С 1 сентября был зачислен на должность заведующего кафедрой строительного производства, в состав которой входили преподаватели специальных дорожных дисциплин.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1955 году в течение 5 лет возглавлял кафедру «Автомобильные дороги и городской транспорт»,  затем в течении 13 лет Р.Я. Цыганов занимал пост проректора по учебной работе нашего вуза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Научные интересы обширны, многие темы разрабатывали в дальнейшем его ученики.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 подготовлено 11 кандидатов технических наук 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работы публиковались в центральных научных журналах, многие из которых хранятся в библиотеке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ИАиС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576064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Цыганов Римма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Яковлевич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(1919-1992), к.т.н., профессор.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1" y="1330127"/>
            <a:ext cx="2976562" cy="195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76" y="3141764"/>
            <a:ext cx="2299564" cy="172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062">
            <a:off x="4877039" y="4397556"/>
            <a:ext cx="2434926" cy="1970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98" y="4653136"/>
            <a:ext cx="1416482" cy="203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16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1649</TotalTime>
  <Words>4077</Words>
  <Application>Microsoft Office PowerPoint</Application>
  <PresentationFormat>Экран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                        К 70-летию Горхоза История вуза в лицах,  фактах, событиях.                           </vt:lpstr>
      <vt:lpstr>Презентация PowerPoint</vt:lpstr>
      <vt:lpstr>Презентация PowerPoint</vt:lpstr>
      <vt:lpstr>Презентация PowerPoint</vt:lpstr>
      <vt:lpstr>      Ганьшин Владимир Николаевич               (1910 - 1990), д.т.н., проф. </vt:lpstr>
      <vt:lpstr>             Публикации Ганьшина В.Н., имеющиеся в фонде  библиотеки</vt:lpstr>
      <vt:lpstr>Озеров Александр Михайлович (1916-2000), д.т.н., профессор, заслуженный деятель науки и техники РСФСР. </vt:lpstr>
      <vt:lpstr>Презентация PowerPoint</vt:lpstr>
      <vt:lpstr>Цыганов Римма Яковлевич (1919-1992), к.т.н., профессор.</vt:lpstr>
      <vt:lpstr>Презентация PowerPoint</vt:lpstr>
      <vt:lpstr>          Родин Иван Васильевич            (1913-1975), д.т.н., профессор</vt:lpstr>
      <vt:lpstr>Презентация PowerPoint</vt:lpstr>
      <vt:lpstr>           Улазовский Всеволод Александрович              (1925-2005 гг.), к.т.н., профессор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вуза в лицах</dc:title>
  <dc:creator>Anufrieva</dc:creator>
  <cp:lastModifiedBy>Anufrieva</cp:lastModifiedBy>
  <cp:revision>58</cp:revision>
  <dcterms:created xsi:type="dcterms:W3CDTF">2022-07-14T10:09:59Z</dcterms:created>
  <dcterms:modified xsi:type="dcterms:W3CDTF">2022-10-03T10:48:52Z</dcterms:modified>
</cp:coreProperties>
</file>